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460" r:id="rId2"/>
    <p:sldId id="463" r:id="rId3"/>
    <p:sldId id="478" r:id="rId4"/>
    <p:sldId id="479" r:id="rId5"/>
    <p:sldId id="453" r:id="rId6"/>
    <p:sldId id="456" r:id="rId7"/>
    <p:sldId id="439" r:id="rId8"/>
    <p:sldId id="47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CCF5"/>
    <a:srgbClr val="FF0000"/>
    <a:srgbClr val="FF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47"/>
    <p:restoredTop sz="94613"/>
  </p:normalViewPr>
  <p:slideViewPr>
    <p:cSldViewPr snapToGrid="0" snapToObjects="1">
      <p:cViewPr varScale="1">
        <p:scale>
          <a:sx n="105" d="100"/>
          <a:sy n="105" d="100"/>
        </p:scale>
        <p:origin x="20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68FEE-7630-644D-BB78-46EB6D63E191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FC31F7-C910-C24C-99C8-6696C164C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218D8-4703-364C-B26D-643B5D7D55C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873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218D8-4703-364C-B26D-643B5D7D55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56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218D8-4703-364C-B26D-643B5D7D55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415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Another thing we created that we were able to use to great effect was confetti. We’re pretty excited about it. It’s a great part of our tradition and, visually,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speaks to the excitement of being a Jayhawk.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218D8-4703-364C-B26D-643B5D7D55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0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C697D-0512-C948-BF68-718A5782C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B372AF-A1EF-074F-B740-378CD863F3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61DA7-3867-0844-A244-CD8B64E0B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41E9E-39E8-5E4E-9BCC-C9E141A5D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F2917-61AB-FF4E-BA16-8943A09AA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253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95E0A-C6FD-684C-BE61-DDC575F68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5E64F0-EA47-A246-9F4A-F575290DC6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5295E-ACDA-494A-9881-97D1E6316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867DA-A713-DD48-A47E-E3B43F5A0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50D5F-20CB-1A48-BCF1-DAEFFA8CA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14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695DDA-6C60-3B4F-9299-CD09185F3B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D5FEDE-1ED6-2A4E-9E4F-AE7ADE422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2852E-51B8-AC4A-94EE-60F25FE34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927B-5BB6-0240-B7FA-2C7C37A27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DEB18-3AF6-C641-9BD8-983DA6F69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25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58B2D-B77C-8740-B1EB-8F6D8F9A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2041D-F995-F34F-9E1F-7A0F900BC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CC134-000D-814E-B379-49B5C683D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CE1C4-C352-894C-8BA1-00CC2AF1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790C4-2604-5643-BBA6-BC7F3A5AB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038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800BE-209B-B84B-8633-8BDFD1FBB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773CA-2C6C-2B43-A37D-CFAE66FF8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D051C-7225-6E40-94AA-01BF679C2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02B3C-27DC-2042-ACC7-8F9ED39BE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54CB7-5140-AA40-9820-F3ED798D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84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843EF-A191-8844-B097-A632E753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694B2-E8EF-C842-9686-7E2FF86C9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00A79-112E-E046-839F-EF27D585C0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B485A-DE43-4745-A71C-6E62A0E08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D58291-FC89-BC4E-8C9A-2F33A8C82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270F50-64E8-FE4C-9B14-6EEE28E3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43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4B871-202D-7549-B08F-61A2D49FD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04D146-CF43-474C-AE27-B3DDE2C66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AE89D7-3DA2-EA4D-AB59-8540B6700E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E15450-FC34-DA4E-A8B8-5DD6223635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270D5-3FCD-F244-BB4B-1FDE05BD4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7EA953-084C-5943-A107-5A75EDE00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6EB72F-419E-AC44-876C-F400F517A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E3F4CA-8CD4-D542-8B90-37FD717D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291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F0927-F12D-3845-BCF3-CB1EB9A4D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EFC46C-7B15-E84C-AFED-DD3D1E08D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8F7E4A-C4D9-CB47-AACC-4E71A5FDF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7E09EF-E5F7-1F44-844F-6B21958F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33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6D1C52-9CA9-5A45-AF03-4E167F553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4196BE-A794-1A4A-A169-F10AC64C8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694F0E-AC01-8B47-A7CC-A8E850BFA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4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48A33-DA0A-9F47-B317-48775CADD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A6797-C5A6-B94D-ABC1-24866ADFE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2739A-B63B-7449-BD7D-502A35E6AE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E269F-D31C-A842-A8F7-C4C1635B2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FE056-FE58-F041-84D1-CF8EA26F1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E6E15-B9AE-6841-8ACC-CFF7CAE3E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37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61312-E222-6542-B143-619CDEEB6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9D480B-F9E8-AD4B-8B25-518D4338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72904-FDDE-324E-9E59-7FA993153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D5E4D-9534-D043-9ADF-65189522F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AEF0C-EDED-6247-AF13-DB707C84B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4ABAAE-3E09-5A42-8AAD-68D82041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57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303131-1C06-CE4D-9519-00871E757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7AFB0-8D9C-8247-B048-9D47A60F7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02245-54A3-0F42-A90F-CEE92FB564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C5F7C-D12E-B848-AEA4-311FAAAE245D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D1AA7-A6BF-DC49-8473-304CA346CB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68302-3CFA-2D48-B29D-714005E19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722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DB93C28-3194-3343-A5A9-E45AC5E52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4041F4D-9AC1-AB43-9105-E5225551BF8C}"/>
              </a:ext>
            </a:extLst>
          </p:cNvPr>
          <p:cNvSpPr/>
          <p:nvPr/>
        </p:nvSpPr>
        <p:spPr>
          <a:xfrm>
            <a:off x="6924781" y="2979506"/>
            <a:ext cx="448056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78B5D9-F32F-8D43-A7C8-34CC40A3A54D}"/>
              </a:ext>
            </a:extLst>
          </p:cNvPr>
          <p:cNvSpPr/>
          <p:nvPr/>
        </p:nvSpPr>
        <p:spPr>
          <a:xfrm>
            <a:off x="6924781" y="2064924"/>
            <a:ext cx="310896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352E76-9C56-9742-9208-AD138E2A9469}"/>
              </a:ext>
            </a:extLst>
          </p:cNvPr>
          <p:cNvSpPr txBox="1"/>
          <p:nvPr/>
        </p:nvSpPr>
        <p:spPr>
          <a:xfrm>
            <a:off x="7017249" y="1993186"/>
            <a:ext cx="52500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  <a:t>Title of </a:t>
            </a:r>
            <a:b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</a:br>
            <a: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  <a:t>your </a:t>
            </a:r>
            <a:r>
              <a:rPr lang="en-US" sz="6000" b="1" spc="-150" dirty="0" err="1">
                <a:solidFill>
                  <a:srgbClr val="FF0000"/>
                </a:solidFill>
                <a:latin typeface="Gotham Medium" pitchFamily="2" charset="0"/>
              </a:rPr>
              <a:t>preso</a:t>
            </a:r>
            <a:endParaRPr lang="en-US" sz="6000" b="1" spc="-150" dirty="0">
              <a:solidFill>
                <a:srgbClr val="FF0000"/>
              </a:solidFill>
              <a:latin typeface="Gotham Medium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106AE4-062F-224F-A238-B2655D70BBB1}"/>
              </a:ext>
            </a:extLst>
          </p:cNvPr>
          <p:cNvSpPr txBox="1"/>
          <p:nvPr/>
        </p:nvSpPr>
        <p:spPr>
          <a:xfrm>
            <a:off x="8707861" y="4114800"/>
            <a:ext cx="26180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otham Medium" pitchFamily="2" charset="0"/>
              </a:rPr>
              <a:t>Name of your</a:t>
            </a:r>
          </a:p>
          <a:p>
            <a:r>
              <a:rPr lang="en-US" sz="2400" dirty="0">
                <a:solidFill>
                  <a:schemeClr val="bg1"/>
                </a:solidFill>
                <a:latin typeface="Gotham Medium" pitchFamily="2" charset="0"/>
              </a:rPr>
              <a:t>team and office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E8EDB6-08A7-B04C-AD35-3B7990805958}"/>
              </a:ext>
            </a:extLst>
          </p:cNvPr>
          <p:cNvSpPr txBox="1"/>
          <p:nvPr/>
        </p:nvSpPr>
        <p:spPr>
          <a:xfrm>
            <a:off x="2438400" y="2971800"/>
            <a:ext cx="73152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tham Book" pitchFamily="2" charset="0"/>
              </a:rPr>
              <a:t>Pro tip: </a:t>
            </a: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Click to the left edge of the text to select </a:t>
            </a:r>
            <a:br>
              <a:rPr lang="en-US" dirty="0">
                <a:solidFill>
                  <a:schemeClr val="bg1"/>
                </a:solidFill>
                <a:latin typeface="Gotham Book" pitchFamily="2" charset="0"/>
              </a:rPr>
            </a:b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the white “highlight” shape, then resize it to fit your text.</a:t>
            </a:r>
          </a:p>
        </p:txBody>
      </p:sp>
    </p:spTree>
    <p:extLst>
      <p:ext uri="{BB962C8B-B14F-4D97-AF65-F5344CB8AC3E}">
        <p14:creationId xmlns:p14="http://schemas.microsoft.com/office/powerpoint/2010/main" val="168998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14320B-2DC4-FB46-9828-AE694D31E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EFA4655-FBC4-044D-80A4-6CD0107105DA}"/>
              </a:ext>
            </a:extLst>
          </p:cNvPr>
          <p:cNvSpPr/>
          <p:nvPr/>
        </p:nvSpPr>
        <p:spPr>
          <a:xfrm>
            <a:off x="6924781" y="2979506"/>
            <a:ext cx="356616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4F1FD5-48AF-454B-8716-D73E27DF3DD0}"/>
              </a:ext>
            </a:extLst>
          </p:cNvPr>
          <p:cNvSpPr/>
          <p:nvPr/>
        </p:nvSpPr>
        <p:spPr>
          <a:xfrm>
            <a:off x="6924781" y="2064924"/>
            <a:ext cx="22860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9719A5-B0BE-174F-BC39-E1C6BBFAB948}"/>
              </a:ext>
            </a:extLst>
          </p:cNvPr>
          <p:cNvSpPr txBox="1"/>
          <p:nvPr/>
        </p:nvSpPr>
        <p:spPr>
          <a:xfrm>
            <a:off x="7017249" y="1993186"/>
            <a:ext cx="52500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  <a:t>Staff</a:t>
            </a:r>
          </a:p>
          <a:p>
            <a: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  <a:t>Member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3ADFE8-0EFE-C248-8692-3CDE65E8CFEA}"/>
              </a:ext>
            </a:extLst>
          </p:cNvPr>
          <p:cNvSpPr txBox="1"/>
          <p:nvPr/>
        </p:nvSpPr>
        <p:spPr>
          <a:xfrm>
            <a:off x="8707861" y="4114800"/>
            <a:ext cx="9204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otham Medium" pitchFamily="2" charset="0"/>
              </a:rPr>
              <a:t>Staff</a:t>
            </a:r>
            <a:br>
              <a:rPr lang="en-US" sz="2400" dirty="0">
                <a:solidFill>
                  <a:schemeClr val="bg1"/>
                </a:solidFill>
                <a:latin typeface="Gotham Medium" pitchFamily="2" charset="0"/>
              </a:rPr>
            </a:br>
            <a:r>
              <a:rPr lang="en-US" sz="2400" dirty="0">
                <a:solidFill>
                  <a:schemeClr val="bg1"/>
                </a:solidFill>
                <a:latin typeface="Gotham Medium" pitchFamily="2" charset="0"/>
              </a:rPr>
              <a:t>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D41539-EE38-E845-A46C-E66DEC284301}"/>
              </a:ext>
            </a:extLst>
          </p:cNvPr>
          <p:cNvSpPr txBox="1"/>
          <p:nvPr/>
        </p:nvSpPr>
        <p:spPr>
          <a:xfrm>
            <a:off x="2438400" y="2971800"/>
            <a:ext cx="73152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tham Book" pitchFamily="2" charset="0"/>
              </a:rPr>
              <a:t>Pro tip: </a:t>
            </a: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Right click an image (like this background) </a:t>
            </a:r>
            <a:br>
              <a:rPr lang="en-US" dirty="0">
                <a:solidFill>
                  <a:schemeClr val="bg1"/>
                </a:solidFill>
                <a:latin typeface="Gotham Book" pitchFamily="2" charset="0"/>
              </a:rPr>
            </a:b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and choose “Change Picture…” to swap in another image.</a:t>
            </a:r>
          </a:p>
        </p:txBody>
      </p:sp>
    </p:spTree>
    <p:extLst>
      <p:ext uri="{BB962C8B-B14F-4D97-AF65-F5344CB8AC3E}">
        <p14:creationId xmlns:p14="http://schemas.microsoft.com/office/powerpoint/2010/main" val="67406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8E8A156-5E96-4D4F-92B4-ED70F6D3FC21}"/>
              </a:ext>
            </a:extLst>
          </p:cNvPr>
          <p:cNvSpPr/>
          <p:nvPr/>
        </p:nvSpPr>
        <p:spPr>
          <a:xfrm>
            <a:off x="152399" y="152399"/>
            <a:ext cx="11887201" cy="6553201"/>
          </a:xfrm>
          <a:prstGeom prst="rect">
            <a:avLst/>
          </a:prstGeom>
          <a:solidFill>
            <a:srgbClr val="54CCF5"/>
          </a:solidFill>
          <a:ln w="304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71600" y="0"/>
            <a:ext cx="9144000" cy="68580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1200"/>
              </a:spcAft>
            </a:pPr>
            <a:r>
              <a:rPr lang="en-US" sz="6000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  <a:t>Use this</a:t>
            </a:r>
            <a:br>
              <a:rPr lang="en-US" sz="6000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</a:br>
            <a:r>
              <a:rPr lang="en-US" sz="6000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  <a:t>for one big</a:t>
            </a:r>
            <a:br>
              <a:rPr lang="en-US" sz="6000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</a:br>
            <a:r>
              <a:rPr lang="en-US" sz="6000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  <a:t>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0A5B1E-2219-BD4E-B6EA-A8E3D2C65A0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" y="6092913"/>
            <a:ext cx="868680" cy="2074459"/>
          </a:xfrm>
          <a:prstGeom prst="rect">
            <a:avLst/>
          </a:prstGeom>
          <a:noFill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35A2E1-9644-1C4F-AD2C-21ED36E3893F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5438227"/>
            <a:ext cx="868680" cy="2074459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601E10-17F2-C64F-9B02-6588984A381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260" y="-1494430"/>
            <a:ext cx="868680" cy="2074459"/>
          </a:xfrm>
          <a:prstGeom prst="rect">
            <a:avLst/>
          </a:prstGeom>
          <a:noFill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3B1EB18-BF51-CB4C-BC04-E5FDD53523AE}"/>
              </a:ext>
            </a:extLst>
          </p:cNvPr>
          <p:cNvSpPr txBox="1"/>
          <p:nvPr/>
        </p:nvSpPr>
        <p:spPr>
          <a:xfrm>
            <a:off x="2438400" y="2971800"/>
            <a:ext cx="73152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tham Book" pitchFamily="2" charset="0"/>
              </a:rPr>
              <a:t>Pro tip: </a:t>
            </a: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Hold down the Shift key while pressing</a:t>
            </a:r>
            <a:br>
              <a:rPr lang="en-US" dirty="0">
                <a:solidFill>
                  <a:schemeClr val="bg1"/>
                </a:solidFill>
                <a:latin typeface="Gotham Book" pitchFamily="2" charset="0"/>
              </a:rPr>
            </a:b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the return key for a non-breaking “soft” return.</a:t>
            </a:r>
          </a:p>
        </p:txBody>
      </p:sp>
    </p:spTree>
    <p:extLst>
      <p:ext uri="{BB962C8B-B14F-4D97-AF65-F5344CB8AC3E}">
        <p14:creationId xmlns:p14="http://schemas.microsoft.com/office/powerpoint/2010/main" val="92799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71600" y="0"/>
            <a:ext cx="9144000" cy="68580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6000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Slide title, which</a:t>
            </a:r>
          </a:p>
          <a:p>
            <a:pPr algn="ctr"/>
            <a:r>
              <a:rPr lang="en-US" sz="6000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can be two lines</a:t>
            </a:r>
          </a:p>
          <a:p>
            <a:pPr algn="ctr">
              <a:spcBef>
                <a:spcPts val="1200"/>
              </a:spcBef>
              <a:spcAft>
                <a:spcPts val="1800"/>
              </a:spcAft>
            </a:pPr>
            <a:r>
              <a:rPr lang="en-US" sz="2000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••••••••••</a:t>
            </a:r>
          </a:p>
          <a:p>
            <a:pPr algn="ctr"/>
            <a: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  <a:t>A pithy little subtitle</a:t>
            </a:r>
            <a:b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</a:br>
            <a: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  <a:t>or pleasant sentence</a:t>
            </a:r>
            <a:b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</a:br>
            <a: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  <a:t>can go here.</a:t>
            </a:r>
            <a:endParaRPr lang="en-US" sz="2400" dirty="0">
              <a:latin typeface="Gotham Book" charset="0"/>
              <a:ea typeface="Gotham Book" charset="0"/>
              <a:cs typeface="Gotham Book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8BF496-297E-F049-AEE1-6E753F52047E}"/>
              </a:ext>
            </a:extLst>
          </p:cNvPr>
          <p:cNvSpPr txBox="1"/>
          <p:nvPr/>
        </p:nvSpPr>
        <p:spPr>
          <a:xfrm>
            <a:off x="2438400" y="2971800"/>
            <a:ext cx="73152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tham Book" pitchFamily="2" charset="0"/>
              </a:rPr>
              <a:t>Pro tip: </a:t>
            </a: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Remember to delete these pro tips.</a:t>
            </a:r>
          </a:p>
        </p:txBody>
      </p:sp>
    </p:spTree>
    <p:extLst>
      <p:ext uri="{BB962C8B-B14F-4D97-AF65-F5344CB8AC3E}">
        <p14:creationId xmlns:p14="http://schemas.microsoft.com/office/powerpoint/2010/main" val="366604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FC6245-7689-434B-8E09-E615A8B9D538}"/>
              </a:ext>
            </a:extLst>
          </p:cNvPr>
          <p:cNvSpPr txBox="1"/>
          <p:nvPr/>
        </p:nvSpPr>
        <p:spPr>
          <a:xfrm>
            <a:off x="1373124" y="685800"/>
            <a:ext cx="9445752" cy="5486400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r>
              <a:rPr lang="en-US" sz="6000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Slide title</a:t>
            </a:r>
          </a:p>
          <a:p>
            <a:pPr>
              <a:spcBef>
                <a:spcPts val="1200"/>
              </a:spcBef>
              <a:spcAft>
                <a:spcPts val="1800"/>
              </a:spcAft>
            </a:pPr>
            <a:r>
              <a:rPr lang="en-US" sz="2000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•••••••••••••••••••••••••••••••••</a:t>
            </a:r>
          </a:p>
          <a:p>
            <a:pPr>
              <a:spcAft>
                <a:spcPts val="1200"/>
              </a:spcAft>
            </a:pPr>
            <a: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  <a:t>Type as many bullets for the horizontal line as you need. When it comes to lists: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  <a:t>Keep it to one line per bullet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  <a:t>Keep them to four lines per list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  <a:t>Use another slide if you need it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3600" spc="-150" dirty="0">
                <a:latin typeface="Gotham Book" charset="0"/>
                <a:ea typeface="Gotham Book" charset="0"/>
                <a:cs typeface="Gotham Book" charset="0"/>
              </a:rPr>
              <a:t>Don’t change type size to cram in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683BB4-CAD9-3143-8245-A147954D21AD}"/>
              </a:ext>
            </a:extLst>
          </p:cNvPr>
          <p:cNvSpPr txBox="1"/>
          <p:nvPr/>
        </p:nvSpPr>
        <p:spPr>
          <a:xfrm>
            <a:off x="2438400" y="2743200"/>
            <a:ext cx="7315200" cy="1371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tham Book" pitchFamily="2" charset="0"/>
              </a:rPr>
              <a:t>Pro tip: </a:t>
            </a: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If your text does not fit in the text box</a:t>
            </a:r>
            <a:br>
              <a:rPr lang="en-US" dirty="0">
                <a:solidFill>
                  <a:schemeClr val="bg1"/>
                </a:solidFill>
                <a:latin typeface="Gotham Book" pitchFamily="2" charset="0"/>
              </a:rPr>
            </a:b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as it is sized, use an additional slide. No one likes</a:t>
            </a:r>
            <a:br>
              <a:rPr lang="en-US" dirty="0">
                <a:solidFill>
                  <a:schemeClr val="bg1"/>
                </a:solidFill>
                <a:latin typeface="Gotham Book" pitchFamily="2" charset="0"/>
              </a:rPr>
            </a:b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squinting to read a slide packed with tiny text.</a:t>
            </a:r>
          </a:p>
        </p:txBody>
      </p:sp>
    </p:spTree>
    <p:extLst>
      <p:ext uri="{BB962C8B-B14F-4D97-AF65-F5344CB8AC3E}">
        <p14:creationId xmlns:p14="http://schemas.microsoft.com/office/powerpoint/2010/main" val="111556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914400"/>
            <a:ext cx="7315199" cy="1009030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548640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 Same Side Corner Rectangle 9"/>
          <p:cNvSpPr/>
          <p:nvPr/>
        </p:nvSpPr>
        <p:spPr>
          <a:xfrm>
            <a:off x="2438398" y="640080"/>
            <a:ext cx="7315202" cy="274320"/>
          </a:xfrm>
          <a:prstGeom prst="round2Same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2532888" y="731520"/>
            <a:ext cx="91440" cy="914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670048" y="731520"/>
            <a:ext cx="91440" cy="914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807208" y="731520"/>
            <a:ext cx="91440" cy="9144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441448" y="914400"/>
            <a:ext cx="7312152" cy="4572000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9A7FFF-A204-C54A-80DC-7FC17418C6FC}"/>
              </a:ext>
            </a:extLst>
          </p:cNvPr>
          <p:cNvSpPr txBox="1"/>
          <p:nvPr/>
        </p:nvSpPr>
        <p:spPr>
          <a:xfrm>
            <a:off x="2438400" y="566928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Gotham Book" pitchFamily="2" charset="0"/>
              </a:rPr>
              <a:t>Screenshot: </a:t>
            </a:r>
            <a:r>
              <a:rPr lang="en-US" dirty="0">
                <a:latin typeface="Gotham Book" pitchFamily="2" charset="0"/>
              </a:rPr>
              <a:t>Insert your image (8” wide), </a:t>
            </a:r>
            <a:br>
              <a:rPr lang="en-US" dirty="0">
                <a:latin typeface="Gotham Book" pitchFamily="2" charset="0"/>
              </a:rPr>
            </a:br>
            <a:r>
              <a:rPr lang="en-US" dirty="0">
                <a:latin typeface="Gotham Book" pitchFamily="2" charset="0"/>
              </a:rPr>
              <a:t>“Send to Back,” and give it a caption.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09D901-AA69-CA48-8958-32D56599F898}"/>
              </a:ext>
            </a:extLst>
          </p:cNvPr>
          <p:cNvSpPr txBox="1"/>
          <p:nvPr/>
        </p:nvSpPr>
        <p:spPr>
          <a:xfrm>
            <a:off x="2438400" y="2743200"/>
            <a:ext cx="7315200" cy="1371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tham Book" pitchFamily="2" charset="0"/>
              </a:rPr>
              <a:t>Pro tip: </a:t>
            </a: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If you’d like to scroll a screenshot, click it, </a:t>
            </a:r>
            <a:br>
              <a:rPr lang="en-US" dirty="0">
                <a:solidFill>
                  <a:schemeClr val="bg1"/>
                </a:solidFill>
                <a:latin typeface="Gotham Book" pitchFamily="2" charset="0"/>
              </a:rPr>
            </a:b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the “Animation” tab, “Path Animation,” and “Lines.”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The “Up” effect option works best. Give it a go!</a:t>
            </a:r>
          </a:p>
        </p:txBody>
      </p:sp>
    </p:spTree>
    <p:extLst>
      <p:ext uri="{BB962C8B-B14F-4D97-AF65-F5344CB8AC3E}">
        <p14:creationId xmlns:p14="http://schemas.microsoft.com/office/powerpoint/2010/main" val="1097964585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808" y="338666"/>
            <a:ext cx="4749800" cy="6146800"/>
          </a:xfrm>
          <a:prstGeom prst="rect">
            <a:avLst/>
          </a:prstGeom>
          <a:noFill/>
          <a:ln w="6350">
            <a:solidFill>
              <a:schemeClr val="bg2">
                <a:lumMod val="90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856" y="338666"/>
            <a:ext cx="4749800" cy="6146800"/>
          </a:xfrm>
          <a:prstGeom prst="rect">
            <a:avLst/>
          </a:prstGeom>
          <a:noFill/>
          <a:ln w="6350">
            <a:solidFill>
              <a:schemeClr val="bg2">
                <a:lumMod val="9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97A453-E31F-FD4E-B1A3-72DBDEADADFF}"/>
              </a:ext>
            </a:extLst>
          </p:cNvPr>
          <p:cNvSpPr txBox="1"/>
          <p:nvPr/>
        </p:nvSpPr>
        <p:spPr>
          <a:xfrm>
            <a:off x="2438400" y="2971800"/>
            <a:ext cx="7315200" cy="914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tham Book" pitchFamily="2" charset="0"/>
              </a:rPr>
              <a:t>Pro tip: </a:t>
            </a: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Covert PDFs to a format like PNG, if possible.</a:t>
            </a:r>
          </a:p>
        </p:txBody>
      </p:sp>
    </p:spTree>
    <p:extLst>
      <p:ext uri="{BB962C8B-B14F-4D97-AF65-F5344CB8AC3E}">
        <p14:creationId xmlns:p14="http://schemas.microsoft.com/office/powerpoint/2010/main" val="131639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DB93C28-3194-3343-A5A9-E45AC5E52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4041F4D-9AC1-AB43-9105-E5225551BF8C}"/>
              </a:ext>
            </a:extLst>
          </p:cNvPr>
          <p:cNvSpPr/>
          <p:nvPr/>
        </p:nvSpPr>
        <p:spPr>
          <a:xfrm>
            <a:off x="6924781" y="2979506"/>
            <a:ext cx="402336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78B5D9-F32F-8D43-A7C8-34CC40A3A54D}"/>
              </a:ext>
            </a:extLst>
          </p:cNvPr>
          <p:cNvSpPr/>
          <p:nvPr/>
        </p:nvSpPr>
        <p:spPr>
          <a:xfrm>
            <a:off x="6924781" y="2064924"/>
            <a:ext cx="448056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352E76-9C56-9742-9208-AD138E2A9469}"/>
              </a:ext>
            </a:extLst>
          </p:cNvPr>
          <p:cNvSpPr txBox="1"/>
          <p:nvPr/>
        </p:nvSpPr>
        <p:spPr>
          <a:xfrm>
            <a:off x="7017249" y="1993186"/>
            <a:ext cx="52500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-150" dirty="0">
                <a:solidFill>
                  <a:srgbClr val="FF2C45"/>
                </a:solidFill>
                <a:latin typeface="Gotham Medium" pitchFamily="2" charset="0"/>
              </a:rPr>
              <a:t>Thanks for</a:t>
            </a:r>
          </a:p>
          <a:p>
            <a:r>
              <a:rPr lang="en-US" sz="6000" b="1" spc="-150" dirty="0">
                <a:solidFill>
                  <a:srgbClr val="FF2C45"/>
                </a:solidFill>
                <a:latin typeface="Gotham Medium" pitchFamily="2" charset="0"/>
              </a:rPr>
              <a:t>using this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106AE4-062F-224F-A238-B2655D70BBB1}"/>
              </a:ext>
            </a:extLst>
          </p:cNvPr>
          <p:cNvSpPr txBox="1"/>
          <p:nvPr/>
        </p:nvSpPr>
        <p:spPr>
          <a:xfrm>
            <a:off x="8707861" y="4114800"/>
            <a:ext cx="2523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Gotham Medium" pitchFamily="2" charset="0"/>
              </a:rPr>
              <a:t>Hope you liked</a:t>
            </a:r>
            <a:br>
              <a:rPr lang="en-US" sz="2400" dirty="0">
                <a:solidFill>
                  <a:schemeClr val="bg1"/>
                </a:solidFill>
                <a:latin typeface="Gotham Medium" pitchFamily="2" charset="0"/>
              </a:rPr>
            </a:br>
            <a:r>
              <a:rPr lang="en-US" sz="2400" dirty="0">
                <a:solidFill>
                  <a:schemeClr val="bg1"/>
                </a:solidFill>
                <a:latin typeface="Gotham Medium" pitchFamily="2" charset="0"/>
              </a:rPr>
              <a:t>the deck</a:t>
            </a:r>
          </a:p>
        </p:txBody>
      </p:sp>
    </p:spTree>
    <p:extLst>
      <p:ext uri="{BB962C8B-B14F-4D97-AF65-F5344CB8AC3E}">
        <p14:creationId xmlns:p14="http://schemas.microsoft.com/office/powerpoint/2010/main" val="198199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226</Words>
  <Application>Microsoft Macintosh PowerPoint</Application>
  <PresentationFormat>Widescreen</PresentationFormat>
  <Paragraphs>35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Gotham Book</vt:lpstr>
      <vt:lpstr>Gotham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41</cp:revision>
  <dcterms:created xsi:type="dcterms:W3CDTF">2018-08-31T16:05:47Z</dcterms:created>
  <dcterms:modified xsi:type="dcterms:W3CDTF">2018-10-18T20:25:12Z</dcterms:modified>
</cp:coreProperties>
</file>

<file path=docProps/thumbnail.jpeg>
</file>